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71" r:id="rId4"/>
    <p:sldId id="270" r:id="rId5"/>
    <p:sldId id="269" r:id="rId6"/>
    <p:sldId id="268" r:id="rId7"/>
    <p:sldId id="267" r:id="rId8"/>
    <p:sldId id="266" r:id="rId9"/>
    <p:sldId id="265" r:id="rId10"/>
    <p:sldId id="264" r:id="rId11"/>
    <p:sldId id="263" r:id="rId12"/>
    <p:sldId id="262" r:id="rId13"/>
    <p:sldId id="261" r:id="rId14"/>
    <p:sldId id="260" r:id="rId15"/>
    <p:sldId id="276" r:id="rId16"/>
    <p:sldId id="259" r:id="rId17"/>
    <p:sldId id="272" r:id="rId18"/>
    <p:sldId id="258" r:id="rId19"/>
    <p:sldId id="275" r:id="rId20"/>
    <p:sldId id="273" r:id="rId21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66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FB7A74-D3FE-4707-81D5-54B494EE9CF8}" type="datetimeFigureOut">
              <a:rPr lang="fr-FR" smtClean="0"/>
              <a:pPr/>
              <a:t>15/10/2010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6ECEB0-39AE-4D7C-AF87-1ADE3F8939A4}" type="slidenum">
              <a:rPr lang="fr-FR" smtClean="0"/>
              <a:pPr/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6ECEB0-39AE-4D7C-AF87-1ADE3F8939A4}" type="slidenum">
              <a:rPr lang="fr-FR" smtClean="0"/>
              <a:pPr/>
              <a:t>1</a:t>
            </a:fld>
            <a:endParaRPr lang="fr-F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6ECEB0-39AE-4D7C-AF87-1ADE3F8939A4}" type="slidenum">
              <a:rPr lang="fr-FR" smtClean="0"/>
              <a:pPr/>
              <a:t>10</a:t>
            </a:fld>
            <a:endParaRPr lang="fr-FR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6ECEB0-39AE-4D7C-AF87-1ADE3F8939A4}" type="slidenum">
              <a:rPr lang="fr-FR" smtClean="0"/>
              <a:pPr/>
              <a:t>11</a:t>
            </a:fld>
            <a:endParaRPr lang="fr-FR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6ECEB0-39AE-4D7C-AF87-1ADE3F8939A4}" type="slidenum">
              <a:rPr lang="fr-FR" smtClean="0"/>
              <a:pPr/>
              <a:t>12</a:t>
            </a:fld>
            <a:endParaRPr lang="fr-FR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6ECEB0-39AE-4D7C-AF87-1ADE3F8939A4}" type="slidenum">
              <a:rPr lang="fr-FR" smtClean="0"/>
              <a:pPr/>
              <a:t>13</a:t>
            </a:fld>
            <a:endParaRPr lang="fr-FR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6ECEB0-39AE-4D7C-AF87-1ADE3F8939A4}" type="slidenum">
              <a:rPr lang="fr-FR" smtClean="0"/>
              <a:pPr/>
              <a:t>14</a:t>
            </a:fld>
            <a:endParaRPr lang="fr-FR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6ECEB0-39AE-4D7C-AF87-1ADE3F8939A4}" type="slidenum">
              <a:rPr lang="fr-FR" smtClean="0"/>
              <a:pPr/>
              <a:t>15</a:t>
            </a:fld>
            <a:endParaRPr lang="fr-FR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6ECEB0-39AE-4D7C-AF87-1ADE3F8939A4}" type="slidenum">
              <a:rPr lang="fr-FR" smtClean="0"/>
              <a:pPr/>
              <a:t>16</a:t>
            </a:fld>
            <a:endParaRPr lang="fr-FR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6ECEB0-39AE-4D7C-AF87-1ADE3F8939A4}" type="slidenum">
              <a:rPr lang="fr-FR" smtClean="0"/>
              <a:pPr/>
              <a:t>17</a:t>
            </a:fld>
            <a:endParaRPr lang="fr-FR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6ECEB0-39AE-4D7C-AF87-1ADE3F8939A4}" type="slidenum">
              <a:rPr lang="fr-FR" smtClean="0"/>
              <a:pPr/>
              <a:t>18</a:t>
            </a:fld>
            <a:endParaRPr lang="fr-FR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6ECEB0-39AE-4D7C-AF87-1ADE3F8939A4}" type="slidenum">
              <a:rPr lang="fr-FR" smtClean="0"/>
              <a:pPr/>
              <a:t>19</a:t>
            </a:fld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6ECEB0-39AE-4D7C-AF87-1ADE3F8939A4}" type="slidenum">
              <a:rPr lang="fr-FR" smtClean="0"/>
              <a:pPr/>
              <a:t>2</a:t>
            </a:fld>
            <a:endParaRPr lang="fr-FR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6ECEB0-39AE-4D7C-AF87-1ADE3F8939A4}" type="slidenum">
              <a:rPr lang="fr-FR" smtClean="0"/>
              <a:pPr/>
              <a:t>20</a:t>
            </a:fld>
            <a:endParaRPr lang="fr-F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6ECEB0-39AE-4D7C-AF87-1ADE3F8939A4}" type="slidenum">
              <a:rPr lang="fr-FR" smtClean="0"/>
              <a:pPr/>
              <a:t>3</a:t>
            </a:fld>
            <a:endParaRPr lang="fr-F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6ECEB0-39AE-4D7C-AF87-1ADE3F8939A4}" type="slidenum">
              <a:rPr lang="fr-FR" smtClean="0"/>
              <a:pPr/>
              <a:t>4</a:t>
            </a:fld>
            <a:endParaRPr lang="fr-F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6ECEB0-39AE-4D7C-AF87-1ADE3F8939A4}" type="slidenum">
              <a:rPr lang="fr-FR" smtClean="0"/>
              <a:pPr/>
              <a:t>5</a:t>
            </a:fld>
            <a:endParaRPr lang="fr-F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6ECEB0-39AE-4D7C-AF87-1ADE3F8939A4}" type="slidenum">
              <a:rPr lang="fr-FR" smtClean="0"/>
              <a:pPr/>
              <a:t>6</a:t>
            </a:fld>
            <a:endParaRPr lang="fr-F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6ECEB0-39AE-4D7C-AF87-1ADE3F8939A4}" type="slidenum">
              <a:rPr lang="fr-FR" smtClean="0"/>
              <a:pPr/>
              <a:t>7</a:t>
            </a:fld>
            <a:endParaRPr lang="fr-F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6ECEB0-39AE-4D7C-AF87-1ADE3F8939A4}" type="slidenum">
              <a:rPr lang="fr-FR" smtClean="0"/>
              <a:pPr/>
              <a:t>8</a:t>
            </a:fld>
            <a:endParaRPr lang="fr-F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6ECEB0-39AE-4D7C-AF87-1ADE3F8939A4}" type="slidenum">
              <a:rPr lang="fr-FR" smtClean="0"/>
              <a:pPr/>
              <a:t>9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0B0D9-F140-4E22-A76C-97F581C77753}" type="datetimeFigureOut">
              <a:rPr lang="fr-FR" smtClean="0"/>
              <a:pPr/>
              <a:t>15/10/2010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59EEC-C596-4B46-A85F-735C4BDEA77E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0B0D9-F140-4E22-A76C-97F581C77753}" type="datetimeFigureOut">
              <a:rPr lang="fr-FR" smtClean="0"/>
              <a:pPr/>
              <a:t>15/10/2010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59EEC-C596-4B46-A85F-735C4BDEA77E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0B0D9-F140-4E22-A76C-97F581C77753}" type="datetimeFigureOut">
              <a:rPr lang="fr-FR" smtClean="0"/>
              <a:pPr/>
              <a:t>15/10/2010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59EEC-C596-4B46-A85F-735C4BDEA77E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0B0D9-F140-4E22-A76C-97F581C77753}" type="datetimeFigureOut">
              <a:rPr lang="fr-FR" smtClean="0"/>
              <a:pPr/>
              <a:t>15/10/2010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59EEC-C596-4B46-A85F-735C4BDEA77E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0B0D9-F140-4E22-A76C-97F581C77753}" type="datetimeFigureOut">
              <a:rPr lang="fr-FR" smtClean="0"/>
              <a:pPr/>
              <a:t>15/10/2010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59EEC-C596-4B46-A85F-735C4BDEA77E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0B0D9-F140-4E22-A76C-97F581C77753}" type="datetimeFigureOut">
              <a:rPr lang="fr-FR" smtClean="0"/>
              <a:pPr/>
              <a:t>15/10/2010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59EEC-C596-4B46-A85F-735C4BDEA77E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0B0D9-F140-4E22-A76C-97F581C77753}" type="datetimeFigureOut">
              <a:rPr lang="fr-FR" smtClean="0"/>
              <a:pPr/>
              <a:t>15/10/2010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59EEC-C596-4B46-A85F-735C4BDEA77E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0B0D9-F140-4E22-A76C-97F581C77753}" type="datetimeFigureOut">
              <a:rPr lang="fr-FR" smtClean="0"/>
              <a:pPr/>
              <a:t>15/10/2010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59EEC-C596-4B46-A85F-735C4BDEA77E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0B0D9-F140-4E22-A76C-97F581C77753}" type="datetimeFigureOut">
              <a:rPr lang="fr-FR" smtClean="0"/>
              <a:pPr/>
              <a:t>15/10/2010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59EEC-C596-4B46-A85F-735C4BDEA77E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0B0D9-F140-4E22-A76C-97F581C77753}" type="datetimeFigureOut">
              <a:rPr lang="fr-FR" smtClean="0"/>
              <a:pPr/>
              <a:t>15/10/2010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59EEC-C596-4B46-A85F-735C4BDEA77E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0B0D9-F140-4E22-A76C-97F581C77753}" type="datetimeFigureOut">
              <a:rPr lang="fr-FR" smtClean="0"/>
              <a:pPr/>
              <a:t>15/10/2010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59EEC-C596-4B46-A85F-735C4BDEA77E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E0B0D9-F140-4E22-A76C-97F581C77753}" type="datetimeFigureOut">
              <a:rPr lang="fr-FR" smtClean="0"/>
              <a:pPr/>
              <a:t>15/10/2010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759EEC-C596-4B46-A85F-735C4BDEA77E}" type="slidenum">
              <a:rPr lang="fr-FR" smtClean="0"/>
              <a:pPr/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xpuser\Local%20Settings\Temporary%20Internet%20Files\Content.IE5\0TYNWDER\MS910219976%5b1%5d.wav" TargetMode="External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Relationship Id="rId5" Type="http://schemas.openxmlformats.org/officeDocument/2006/relationships/image" Target="../media/image15.png"/><Relationship Id="rId4" Type="http://schemas.openxmlformats.org/officeDocument/2006/relationships/image" Target="../media/image2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QUI EST LE PLUS FORT?</a:t>
            </a:r>
            <a:endParaRPr lang="fr-F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1026" name="Picture 2" descr="C:\Program Files\Microsoft Office\Media\CntCD1\ClipArt5\j0280295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24199" y="3352800"/>
            <a:ext cx="3521641" cy="2350883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219200" y="6019800"/>
            <a:ext cx="7086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Conte </a:t>
            </a:r>
            <a:r>
              <a:rPr lang="en-US" dirty="0" err="1" smtClean="0"/>
              <a:t>africain</a:t>
            </a:r>
            <a:r>
              <a:rPr lang="en-US" dirty="0" smtClean="0"/>
              <a:t> de Madagascar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66800" y="914400"/>
            <a:ext cx="7239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La </a:t>
            </a:r>
            <a:r>
              <a:rPr lang="en-US" sz="4000" dirty="0" err="1" smtClean="0"/>
              <a:t>corde</a:t>
            </a:r>
            <a:r>
              <a:rPr lang="en-US" sz="4000" dirty="0" smtClean="0"/>
              <a:t> </a:t>
            </a:r>
            <a:r>
              <a:rPr lang="en-US" sz="4000" dirty="0" err="1" smtClean="0"/>
              <a:t>est</a:t>
            </a:r>
            <a:r>
              <a:rPr lang="en-US" sz="4000" dirty="0" smtClean="0"/>
              <a:t> plus fort </a:t>
            </a:r>
            <a:r>
              <a:rPr lang="en-US" sz="4000" dirty="0" err="1" smtClean="0"/>
              <a:t>que</a:t>
            </a:r>
            <a:r>
              <a:rPr lang="en-US" sz="4000" dirty="0" smtClean="0"/>
              <a:t> le chat,</a:t>
            </a:r>
          </a:p>
          <a:p>
            <a:r>
              <a:rPr lang="en-US" sz="4000" dirty="0" err="1" smtClean="0"/>
              <a:t>Parce</a:t>
            </a:r>
            <a:r>
              <a:rPr lang="en-US" sz="4000" dirty="0" smtClean="0"/>
              <a:t> </a:t>
            </a:r>
            <a:r>
              <a:rPr lang="en-US" sz="4000" dirty="0" err="1" smtClean="0"/>
              <a:t>que</a:t>
            </a:r>
            <a:r>
              <a:rPr lang="en-US" sz="4000" dirty="0" smtClean="0"/>
              <a:t> la </a:t>
            </a:r>
            <a:r>
              <a:rPr lang="en-US" sz="4000" dirty="0" err="1" smtClean="0"/>
              <a:t>corde</a:t>
            </a:r>
            <a:r>
              <a:rPr lang="en-US" sz="4000" dirty="0" smtClean="0"/>
              <a:t> </a:t>
            </a:r>
            <a:r>
              <a:rPr lang="en-US" sz="4000" dirty="0" err="1" smtClean="0"/>
              <a:t>ligote</a:t>
            </a:r>
            <a:r>
              <a:rPr lang="en-US" sz="4000" dirty="0" smtClean="0"/>
              <a:t> le chat.</a:t>
            </a:r>
            <a:endParaRPr lang="fr-FR" sz="4000" dirty="0"/>
          </a:p>
        </p:txBody>
      </p:sp>
      <p:pic>
        <p:nvPicPr>
          <p:cNvPr id="3" name="Picture 2" descr="ist2_6221064-cat-all-tied-up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12571" y="2209800"/>
            <a:ext cx="5333999" cy="3581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57200" y="533400"/>
            <a:ext cx="64008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/>
              <a:t>MAIS, la </a:t>
            </a:r>
            <a:r>
              <a:rPr lang="en-US" sz="3200" dirty="0" err="1" smtClean="0"/>
              <a:t>corde</a:t>
            </a:r>
            <a:r>
              <a:rPr lang="en-US" sz="3200" dirty="0" smtClean="0"/>
              <a:t>, </a:t>
            </a:r>
            <a:r>
              <a:rPr lang="en-US" sz="3200" dirty="0" err="1" smtClean="0"/>
              <a:t>est-elle</a:t>
            </a:r>
            <a:r>
              <a:rPr lang="en-US" sz="3200" dirty="0" smtClean="0"/>
              <a:t> la plus forte?	</a:t>
            </a:r>
          </a:p>
          <a:p>
            <a:r>
              <a:rPr lang="en-US" sz="3200" dirty="0" smtClean="0"/>
              <a:t>NON, la </a:t>
            </a:r>
            <a:r>
              <a:rPr lang="en-US" sz="3200" dirty="0" err="1" smtClean="0"/>
              <a:t>corde</a:t>
            </a:r>
            <a:r>
              <a:rPr lang="en-US" sz="3200" dirty="0" smtClean="0"/>
              <a:t> </a:t>
            </a:r>
            <a:r>
              <a:rPr lang="en-US" sz="3200" dirty="0" err="1" smtClean="0"/>
              <a:t>n’est</a:t>
            </a:r>
            <a:r>
              <a:rPr lang="en-US" sz="3200" dirty="0" smtClean="0"/>
              <a:t> pas la plus forte.</a:t>
            </a:r>
          </a:p>
          <a:p>
            <a:r>
              <a:rPr lang="en-US" sz="3200" dirty="0" smtClean="0"/>
              <a:t>la </a:t>
            </a:r>
            <a:r>
              <a:rPr lang="en-US" sz="3200" dirty="0" err="1" smtClean="0"/>
              <a:t>corde</a:t>
            </a:r>
            <a:r>
              <a:rPr lang="en-US" sz="3200" dirty="0" smtClean="0"/>
              <a:t> </a:t>
            </a:r>
            <a:r>
              <a:rPr lang="en-US" sz="3200" dirty="0" err="1" smtClean="0"/>
              <a:t>est</a:t>
            </a:r>
            <a:r>
              <a:rPr lang="en-US" sz="3200" dirty="0" smtClean="0"/>
              <a:t> </a:t>
            </a:r>
            <a:r>
              <a:rPr lang="en-US" sz="3200" dirty="0" err="1" smtClean="0"/>
              <a:t>moins</a:t>
            </a:r>
            <a:r>
              <a:rPr lang="en-US" sz="3200" dirty="0" smtClean="0"/>
              <a:t> forte </a:t>
            </a:r>
            <a:r>
              <a:rPr lang="en-US" sz="3200" dirty="0" err="1" smtClean="0"/>
              <a:t>que</a:t>
            </a:r>
            <a:r>
              <a:rPr lang="en-US" sz="3200" dirty="0" smtClean="0"/>
              <a:t> le </a:t>
            </a:r>
            <a:r>
              <a:rPr lang="en-US" sz="3200" dirty="0" err="1" smtClean="0"/>
              <a:t>feu</a:t>
            </a:r>
            <a:r>
              <a:rPr lang="en-US" sz="3200" dirty="0" smtClean="0"/>
              <a:t>.</a:t>
            </a:r>
            <a:endParaRPr lang="fr-FR" sz="3200" dirty="0"/>
          </a:p>
        </p:txBody>
      </p:sp>
      <p:pic>
        <p:nvPicPr>
          <p:cNvPr id="3" name="Picture 2" descr="fir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48400" y="990600"/>
            <a:ext cx="2352675" cy="231457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57200" y="2971800"/>
            <a:ext cx="36576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Le </a:t>
            </a:r>
            <a:r>
              <a:rPr lang="en-US" sz="3600" dirty="0" err="1" smtClean="0"/>
              <a:t>feu</a:t>
            </a:r>
            <a:r>
              <a:rPr lang="en-US" sz="3600" dirty="0" smtClean="0"/>
              <a:t> </a:t>
            </a:r>
            <a:r>
              <a:rPr lang="en-US" sz="3600" dirty="0" err="1" smtClean="0"/>
              <a:t>est</a:t>
            </a:r>
            <a:r>
              <a:rPr lang="en-US" sz="3600" dirty="0" smtClean="0"/>
              <a:t> plus fort</a:t>
            </a:r>
          </a:p>
          <a:p>
            <a:r>
              <a:rPr lang="en-US" sz="3600" dirty="0" err="1"/>
              <a:t>q</a:t>
            </a:r>
            <a:r>
              <a:rPr lang="en-US" sz="3600" dirty="0" err="1" smtClean="0"/>
              <a:t>ue</a:t>
            </a:r>
            <a:r>
              <a:rPr lang="en-US" sz="3600" dirty="0" smtClean="0"/>
              <a:t> la </a:t>
            </a:r>
            <a:r>
              <a:rPr lang="en-US" sz="3600" dirty="0" err="1" smtClean="0"/>
              <a:t>corde</a:t>
            </a:r>
            <a:r>
              <a:rPr lang="en-US" sz="3600" dirty="0" smtClean="0"/>
              <a:t>, </a:t>
            </a:r>
          </a:p>
          <a:p>
            <a:r>
              <a:rPr lang="en-US" sz="3600" dirty="0" err="1"/>
              <a:t>p</a:t>
            </a:r>
            <a:r>
              <a:rPr lang="en-US" sz="3600" dirty="0" err="1" smtClean="0"/>
              <a:t>arce</a:t>
            </a:r>
            <a:r>
              <a:rPr lang="en-US" sz="3600" dirty="0" smtClean="0"/>
              <a:t> </a:t>
            </a:r>
            <a:r>
              <a:rPr lang="en-US" sz="3600" dirty="0" err="1" smtClean="0"/>
              <a:t>que</a:t>
            </a:r>
            <a:r>
              <a:rPr lang="en-US" sz="3600" dirty="0" smtClean="0"/>
              <a:t> le </a:t>
            </a:r>
            <a:r>
              <a:rPr lang="en-US" sz="3600" dirty="0" err="1" smtClean="0"/>
              <a:t>feu</a:t>
            </a:r>
            <a:endParaRPr lang="en-US" sz="3600" dirty="0" smtClean="0"/>
          </a:p>
          <a:p>
            <a:r>
              <a:rPr lang="en-US" sz="3600" dirty="0" err="1"/>
              <a:t>b</a:t>
            </a:r>
            <a:r>
              <a:rPr lang="en-US" sz="3600" dirty="0" err="1" smtClean="0"/>
              <a:t>rule</a:t>
            </a:r>
            <a:r>
              <a:rPr lang="en-US" sz="3600" dirty="0" smtClean="0"/>
              <a:t> la </a:t>
            </a:r>
            <a:r>
              <a:rPr lang="en-US" sz="3600" dirty="0" err="1" smtClean="0"/>
              <a:t>corde</a:t>
            </a:r>
            <a:r>
              <a:rPr lang="en-US" sz="3600" dirty="0" smtClean="0"/>
              <a:t>!</a:t>
            </a:r>
            <a:endParaRPr lang="en-US" sz="3600" dirty="0"/>
          </a:p>
          <a:p>
            <a:endParaRPr lang="fr-FR" sz="3600" dirty="0"/>
          </a:p>
        </p:txBody>
      </p:sp>
      <p:pic>
        <p:nvPicPr>
          <p:cNvPr id="5" name="Picture 4" descr="burned rop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19600" y="3581400"/>
            <a:ext cx="3810000" cy="28538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6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S900074807[1].wav">
            <a:hlinkClick r:id="" action="ppaction://media"/>
          </p:cNvPr>
          <p:cNvPicPr>
            <a:picLocks noRot="1" noChangeAspect="1"/>
          </p:cNvPicPr>
          <p:nvPr>
            <a:wavAudioFile r:embed="rId1" name="MS900074807[1].wav"/>
          </p:nvPr>
        </p:nvPicPr>
        <p:blipFill>
          <a:blip r:embed="rId4" cstate="print"/>
          <a:stretch>
            <a:fillRect/>
          </a:stretch>
        </p:blipFill>
        <p:spPr>
          <a:xfrm>
            <a:off x="1752600" y="6019800"/>
            <a:ext cx="304800" cy="3048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286000" y="914400"/>
            <a:ext cx="5715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/>
              <a:t>MAIS, le </a:t>
            </a:r>
            <a:r>
              <a:rPr lang="en-US" sz="3200" dirty="0" err="1" smtClean="0"/>
              <a:t>feu</a:t>
            </a:r>
            <a:r>
              <a:rPr lang="en-US" sz="3200" dirty="0" smtClean="0"/>
              <a:t>, </a:t>
            </a:r>
            <a:r>
              <a:rPr lang="en-US" sz="3200" dirty="0" err="1" smtClean="0"/>
              <a:t>est-il</a:t>
            </a:r>
            <a:r>
              <a:rPr lang="en-US" sz="3200" dirty="0" smtClean="0"/>
              <a:t> le plus fort?	</a:t>
            </a:r>
          </a:p>
          <a:p>
            <a:r>
              <a:rPr lang="en-US" sz="3200" dirty="0" smtClean="0"/>
              <a:t>NON, le </a:t>
            </a:r>
            <a:r>
              <a:rPr lang="en-US" sz="3200" dirty="0" err="1" smtClean="0"/>
              <a:t>feu</a:t>
            </a:r>
            <a:r>
              <a:rPr lang="en-US" sz="3200" dirty="0" smtClean="0"/>
              <a:t> </a:t>
            </a:r>
            <a:r>
              <a:rPr lang="en-US" sz="3200" dirty="0" err="1" smtClean="0"/>
              <a:t>n’est</a:t>
            </a:r>
            <a:r>
              <a:rPr lang="en-US" sz="3200" dirty="0" smtClean="0"/>
              <a:t> pas le plus fort.</a:t>
            </a:r>
          </a:p>
          <a:p>
            <a:r>
              <a:rPr lang="en-US" sz="3200" dirty="0" smtClean="0"/>
              <a:t>Le </a:t>
            </a:r>
            <a:r>
              <a:rPr lang="en-US" sz="3200" dirty="0" err="1" smtClean="0"/>
              <a:t>feu</a:t>
            </a:r>
            <a:r>
              <a:rPr lang="en-US" sz="3200" dirty="0" smtClean="0"/>
              <a:t> </a:t>
            </a:r>
            <a:r>
              <a:rPr lang="en-US" sz="3200" dirty="0" err="1" smtClean="0"/>
              <a:t>est</a:t>
            </a:r>
            <a:r>
              <a:rPr lang="en-US" sz="3200" dirty="0" smtClean="0"/>
              <a:t> </a:t>
            </a:r>
            <a:r>
              <a:rPr lang="en-US" sz="3200" dirty="0" err="1" smtClean="0"/>
              <a:t>moins</a:t>
            </a:r>
            <a:r>
              <a:rPr lang="en-US" sz="3200" dirty="0" smtClean="0"/>
              <a:t> fort </a:t>
            </a:r>
            <a:r>
              <a:rPr lang="en-US" sz="3200" dirty="0" err="1" smtClean="0"/>
              <a:t>que</a:t>
            </a:r>
            <a:r>
              <a:rPr lang="en-US" sz="3200" dirty="0" smtClean="0"/>
              <a:t> </a:t>
            </a:r>
            <a:r>
              <a:rPr lang="en-US" sz="3200" dirty="0" err="1" smtClean="0"/>
              <a:t>l’eau</a:t>
            </a:r>
            <a:r>
              <a:rPr lang="en-US" sz="3200" dirty="0" smtClean="0"/>
              <a:t>.</a:t>
            </a:r>
            <a:endParaRPr lang="fr-FR" sz="3200" dirty="0"/>
          </a:p>
        </p:txBody>
      </p:sp>
      <p:pic>
        <p:nvPicPr>
          <p:cNvPr id="3" name="Picture 2" descr="water.bmp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52601" y="2628999"/>
            <a:ext cx="3605114" cy="367066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638800" y="2819400"/>
            <a:ext cx="25146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/>
              <a:t>L’eau</a:t>
            </a:r>
            <a:r>
              <a:rPr lang="en-US" sz="3200" dirty="0" smtClean="0"/>
              <a:t> </a:t>
            </a:r>
            <a:r>
              <a:rPr lang="en-US" sz="3200" dirty="0" err="1" smtClean="0"/>
              <a:t>est</a:t>
            </a:r>
            <a:r>
              <a:rPr lang="en-US" sz="3200" dirty="0" smtClean="0"/>
              <a:t> plus forte,</a:t>
            </a:r>
          </a:p>
          <a:p>
            <a:r>
              <a:rPr lang="en-US" sz="3200" dirty="0" err="1" smtClean="0"/>
              <a:t>Parce</a:t>
            </a:r>
            <a:r>
              <a:rPr lang="en-US" sz="3200" dirty="0" smtClean="0"/>
              <a:t> </a:t>
            </a:r>
            <a:r>
              <a:rPr lang="en-US" sz="3200" dirty="0" err="1" smtClean="0"/>
              <a:t>qu’elle</a:t>
            </a:r>
            <a:r>
              <a:rPr lang="en-US" sz="3200" dirty="0" smtClean="0"/>
              <a:t> </a:t>
            </a:r>
            <a:r>
              <a:rPr lang="en-US" sz="3200" dirty="0" err="1" smtClean="0"/>
              <a:t>éteint</a:t>
            </a:r>
            <a:r>
              <a:rPr lang="en-US" sz="3200" dirty="0" smtClean="0"/>
              <a:t> le </a:t>
            </a:r>
            <a:r>
              <a:rPr lang="en-US" sz="3200" dirty="0" err="1" smtClean="0"/>
              <a:t>feu</a:t>
            </a:r>
            <a:r>
              <a:rPr lang="en-US" sz="3200" dirty="0" smtClean="0"/>
              <a:t>.</a:t>
            </a:r>
            <a:endParaRPr lang="fr-FR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95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533400"/>
            <a:ext cx="6858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/>
              <a:t>MAIS, </a:t>
            </a:r>
            <a:r>
              <a:rPr lang="en-US" sz="3200" dirty="0" err="1" smtClean="0"/>
              <a:t>l’eau</a:t>
            </a:r>
            <a:r>
              <a:rPr lang="en-US" sz="3200" dirty="0" smtClean="0"/>
              <a:t>, </a:t>
            </a:r>
            <a:r>
              <a:rPr lang="en-US" sz="3200" dirty="0" err="1" smtClean="0"/>
              <a:t>est-elle</a:t>
            </a:r>
            <a:r>
              <a:rPr lang="en-US" sz="3200" dirty="0" smtClean="0"/>
              <a:t> la plus forte?	</a:t>
            </a:r>
          </a:p>
          <a:p>
            <a:r>
              <a:rPr lang="en-US" sz="3200" dirty="0" smtClean="0"/>
              <a:t>NON, </a:t>
            </a:r>
            <a:r>
              <a:rPr lang="en-US" sz="3200" dirty="0" err="1" smtClean="0"/>
              <a:t>l’eau</a:t>
            </a:r>
            <a:r>
              <a:rPr lang="en-US" sz="3200" dirty="0" smtClean="0"/>
              <a:t> </a:t>
            </a:r>
            <a:r>
              <a:rPr lang="en-US" sz="3200" dirty="0" err="1" smtClean="0"/>
              <a:t>n’est</a:t>
            </a:r>
            <a:r>
              <a:rPr lang="en-US" sz="3200" dirty="0" smtClean="0"/>
              <a:t> pas la plus forte.</a:t>
            </a:r>
          </a:p>
          <a:p>
            <a:r>
              <a:rPr lang="en-US" sz="3200" dirty="0" err="1" smtClean="0"/>
              <a:t>L’eau</a:t>
            </a:r>
            <a:r>
              <a:rPr lang="en-US" sz="3200" dirty="0" smtClean="0"/>
              <a:t> </a:t>
            </a:r>
            <a:r>
              <a:rPr lang="en-US" sz="3200" dirty="0" err="1" smtClean="0"/>
              <a:t>est</a:t>
            </a:r>
            <a:r>
              <a:rPr lang="en-US" sz="3200" dirty="0" smtClean="0"/>
              <a:t> </a:t>
            </a:r>
            <a:r>
              <a:rPr lang="en-US" sz="3200" dirty="0" err="1" smtClean="0"/>
              <a:t>moins</a:t>
            </a:r>
            <a:r>
              <a:rPr lang="en-US" sz="3200" dirty="0" smtClean="0"/>
              <a:t> forte </a:t>
            </a:r>
            <a:r>
              <a:rPr lang="en-US" sz="3200" dirty="0" err="1" smtClean="0"/>
              <a:t>que</a:t>
            </a:r>
            <a:r>
              <a:rPr lang="en-US" sz="3200" dirty="0" smtClean="0"/>
              <a:t> le bateau.</a:t>
            </a:r>
            <a:endParaRPr lang="fr-FR" sz="3200" dirty="0"/>
          </a:p>
        </p:txBody>
      </p:sp>
      <p:pic>
        <p:nvPicPr>
          <p:cNvPr id="3" name="Picture 2" descr="boa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00437" y="2357437"/>
            <a:ext cx="3128963" cy="312896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57200" y="2819400"/>
            <a:ext cx="28194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chemeClr val="tx2">
                    <a:lumMod val="75000"/>
                  </a:schemeClr>
                </a:solidFill>
              </a:rPr>
              <a:t>Le bateau </a:t>
            </a:r>
            <a:r>
              <a:rPr lang="en-US" sz="4000" dirty="0" err="1" smtClean="0">
                <a:solidFill>
                  <a:schemeClr val="tx2">
                    <a:lumMod val="75000"/>
                  </a:schemeClr>
                </a:solidFill>
              </a:rPr>
              <a:t>est</a:t>
            </a:r>
            <a:r>
              <a:rPr lang="en-US" sz="4000" dirty="0" smtClean="0">
                <a:solidFill>
                  <a:schemeClr val="tx2">
                    <a:lumMod val="75000"/>
                  </a:schemeClr>
                </a:solidFill>
              </a:rPr>
              <a:t> plus fort, </a:t>
            </a:r>
            <a:r>
              <a:rPr lang="en-US" sz="4000" dirty="0" err="1" smtClean="0">
                <a:solidFill>
                  <a:schemeClr val="tx2">
                    <a:lumMod val="75000"/>
                  </a:schemeClr>
                </a:solidFill>
              </a:rPr>
              <a:t>parce</a:t>
            </a:r>
            <a:r>
              <a:rPr lang="en-US" sz="4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4000" dirty="0" err="1" smtClean="0">
                <a:solidFill>
                  <a:schemeClr val="tx2">
                    <a:lumMod val="75000"/>
                  </a:schemeClr>
                </a:solidFill>
              </a:rPr>
              <a:t>qu’il</a:t>
            </a:r>
            <a:r>
              <a:rPr lang="en-US" sz="4000" dirty="0" smtClean="0">
                <a:solidFill>
                  <a:schemeClr val="tx2">
                    <a:lumMod val="75000"/>
                  </a:schemeClr>
                </a:solidFill>
              </a:rPr>
              <a:t> voyage </a:t>
            </a:r>
            <a:r>
              <a:rPr lang="en-US" sz="4000" dirty="0" err="1" smtClean="0">
                <a:solidFill>
                  <a:schemeClr val="tx2">
                    <a:lumMod val="75000"/>
                  </a:schemeClr>
                </a:solidFill>
              </a:rPr>
              <a:t>sur</a:t>
            </a:r>
            <a:r>
              <a:rPr lang="en-US" sz="40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4000" dirty="0" err="1" smtClean="0">
                <a:solidFill>
                  <a:schemeClr val="tx2">
                    <a:lumMod val="75000"/>
                  </a:schemeClr>
                </a:solidFill>
              </a:rPr>
              <a:t>l’eau</a:t>
            </a:r>
            <a:r>
              <a:rPr lang="en-US" sz="4000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  <a:endParaRPr lang="fr-FR" sz="40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0" y="609600"/>
            <a:ext cx="64770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/>
              <a:t>MAIS, le bateau, </a:t>
            </a:r>
            <a:r>
              <a:rPr lang="en-US" sz="3200" dirty="0" err="1" smtClean="0"/>
              <a:t>est-il</a:t>
            </a:r>
            <a:r>
              <a:rPr lang="en-US" sz="3200" dirty="0" smtClean="0"/>
              <a:t> le plus fort?</a:t>
            </a:r>
          </a:p>
          <a:p>
            <a:r>
              <a:rPr lang="en-US" sz="3200" dirty="0" smtClean="0"/>
              <a:t>NON, le bateau </a:t>
            </a:r>
            <a:r>
              <a:rPr lang="en-US" sz="3200" dirty="0" err="1" smtClean="0"/>
              <a:t>n’est</a:t>
            </a:r>
            <a:r>
              <a:rPr lang="en-US" sz="3200" dirty="0" smtClean="0"/>
              <a:t> pas le plus fort.</a:t>
            </a:r>
          </a:p>
          <a:p>
            <a:r>
              <a:rPr lang="en-US" sz="3200" dirty="0" smtClean="0"/>
              <a:t>Le bateau </a:t>
            </a:r>
            <a:r>
              <a:rPr lang="en-US" sz="3200" dirty="0" err="1" smtClean="0"/>
              <a:t>est</a:t>
            </a:r>
            <a:r>
              <a:rPr lang="en-US" sz="3200" dirty="0" smtClean="0"/>
              <a:t> </a:t>
            </a:r>
            <a:r>
              <a:rPr lang="en-US" sz="3200" dirty="0" err="1" smtClean="0"/>
              <a:t>moins</a:t>
            </a:r>
            <a:r>
              <a:rPr lang="en-US" sz="3200" dirty="0" smtClean="0"/>
              <a:t> fort </a:t>
            </a:r>
            <a:r>
              <a:rPr lang="en-US" sz="3200" dirty="0" err="1" smtClean="0"/>
              <a:t>que</a:t>
            </a:r>
            <a:r>
              <a:rPr lang="en-US" sz="3200" dirty="0" smtClean="0"/>
              <a:t> le </a:t>
            </a:r>
            <a:r>
              <a:rPr lang="en-US" sz="3200" dirty="0" err="1" smtClean="0"/>
              <a:t>rocher</a:t>
            </a:r>
            <a:r>
              <a:rPr lang="en-US" sz="3200" dirty="0" smtClean="0"/>
              <a:t>…</a:t>
            </a:r>
            <a:endParaRPr lang="fr-FR" sz="3200" dirty="0"/>
          </a:p>
        </p:txBody>
      </p:sp>
      <p:pic>
        <p:nvPicPr>
          <p:cNvPr id="3" name="Picture 2" descr="rock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62476" y="2538523"/>
            <a:ext cx="3224124" cy="40463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3400" y="4343400"/>
            <a:ext cx="7772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</a:t>
            </a:r>
            <a:r>
              <a:rPr lang="en-US" sz="3600" dirty="0" smtClean="0"/>
              <a:t>Le </a:t>
            </a:r>
            <a:r>
              <a:rPr lang="en-US" sz="3600" dirty="0" err="1" smtClean="0"/>
              <a:t>rocher</a:t>
            </a:r>
            <a:r>
              <a:rPr lang="en-US" sz="3600" dirty="0" smtClean="0"/>
              <a:t> </a:t>
            </a:r>
            <a:r>
              <a:rPr lang="en-US" sz="3600" dirty="0" err="1" smtClean="0"/>
              <a:t>est</a:t>
            </a:r>
            <a:r>
              <a:rPr lang="en-US" sz="3600" dirty="0" smtClean="0"/>
              <a:t> plus fort </a:t>
            </a:r>
            <a:r>
              <a:rPr lang="en-US" sz="3600" dirty="0" err="1" smtClean="0"/>
              <a:t>que</a:t>
            </a:r>
            <a:r>
              <a:rPr lang="en-US" sz="3600" dirty="0" smtClean="0"/>
              <a:t> le bateau !</a:t>
            </a:r>
          </a:p>
          <a:p>
            <a:r>
              <a:rPr lang="en-US" sz="3600" dirty="0" smtClean="0"/>
              <a:t>Le bateau </a:t>
            </a:r>
            <a:r>
              <a:rPr lang="en-US" sz="3600" dirty="0" err="1" smtClean="0"/>
              <a:t>est</a:t>
            </a:r>
            <a:r>
              <a:rPr lang="en-US" sz="3600" dirty="0" smtClean="0"/>
              <a:t> </a:t>
            </a:r>
            <a:r>
              <a:rPr lang="en-US" sz="3600" dirty="0" err="1" smtClean="0"/>
              <a:t>moins</a:t>
            </a:r>
            <a:r>
              <a:rPr lang="en-US" sz="3600" dirty="0" smtClean="0"/>
              <a:t> fort </a:t>
            </a:r>
            <a:r>
              <a:rPr lang="en-US" sz="3600" dirty="0" err="1" smtClean="0"/>
              <a:t>que</a:t>
            </a:r>
            <a:r>
              <a:rPr lang="en-US" sz="3600" dirty="0" smtClean="0"/>
              <a:t> le </a:t>
            </a:r>
            <a:r>
              <a:rPr lang="en-US" sz="3600" dirty="0" err="1" smtClean="0"/>
              <a:t>rocher</a:t>
            </a:r>
            <a:r>
              <a:rPr lang="en-US" sz="3600" dirty="0" smtClean="0"/>
              <a:t>,</a:t>
            </a:r>
          </a:p>
          <a:p>
            <a:r>
              <a:rPr lang="en-US" sz="3600" dirty="0" err="1" smtClean="0"/>
              <a:t>parce</a:t>
            </a:r>
            <a:r>
              <a:rPr lang="en-US" sz="3600" dirty="0" smtClean="0"/>
              <a:t> </a:t>
            </a:r>
            <a:r>
              <a:rPr lang="en-US" sz="3600" dirty="0" err="1" smtClean="0"/>
              <a:t>que</a:t>
            </a:r>
            <a:r>
              <a:rPr lang="en-US" sz="3600" dirty="0" smtClean="0"/>
              <a:t> le </a:t>
            </a:r>
            <a:r>
              <a:rPr lang="en-US" sz="3600" dirty="0" err="1" smtClean="0"/>
              <a:t>rocher</a:t>
            </a:r>
            <a:r>
              <a:rPr lang="en-US" sz="3600" dirty="0" smtClean="0"/>
              <a:t> </a:t>
            </a:r>
            <a:r>
              <a:rPr lang="en-US" sz="3600" dirty="0" err="1" smtClean="0"/>
              <a:t>brise</a:t>
            </a:r>
            <a:r>
              <a:rPr lang="en-US" sz="3600" dirty="0" smtClean="0"/>
              <a:t> le bateau.</a:t>
            </a:r>
            <a:endParaRPr lang="fr-FR" sz="3600" dirty="0"/>
          </a:p>
        </p:txBody>
      </p:sp>
      <p:pic>
        <p:nvPicPr>
          <p:cNvPr id="3" name="Picture 2" descr="boatrock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05000" y="533400"/>
            <a:ext cx="4876800" cy="3819525"/>
          </a:xfrm>
          <a:prstGeom prst="rect">
            <a:avLst/>
          </a:prstGeom>
        </p:spPr>
      </p:pic>
      <p:pic>
        <p:nvPicPr>
          <p:cNvPr id="4" name="MS910219976[1]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001000" y="6096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142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0" y="228600"/>
            <a:ext cx="45720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/>
              <a:t>MAIS, le </a:t>
            </a:r>
            <a:r>
              <a:rPr lang="en-US" sz="3200" dirty="0" err="1" smtClean="0"/>
              <a:t>rocher</a:t>
            </a:r>
            <a:r>
              <a:rPr lang="en-US" sz="3200" dirty="0" smtClean="0"/>
              <a:t>, </a:t>
            </a:r>
            <a:r>
              <a:rPr lang="en-US" sz="3200" dirty="0" err="1" smtClean="0"/>
              <a:t>est-il</a:t>
            </a:r>
            <a:r>
              <a:rPr lang="en-US" sz="3200" dirty="0" smtClean="0"/>
              <a:t> le plus fort?	</a:t>
            </a:r>
          </a:p>
          <a:p>
            <a:r>
              <a:rPr lang="en-US" sz="3200" dirty="0" smtClean="0"/>
              <a:t>NON, le </a:t>
            </a:r>
            <a:r>
              <a:rPr lang="en-US" sz="3200" dirty="0" err="1" smtClean="0"/>
              <a:t>rocher</a:t>
            </a:r>
            <a:r>
              <a:rPr lang="en-US" sz="3200" dirty="0" smtClean="0"/>
              <a:t> </a:t>
            </a:r>
            <a:r>
              <a:rPr lang="en-US" sz="3200" dirty="0" err="1" smtClean="0"/>
              <a:t>n’est</a:t>
            </a:r>
            <a:r>
              <a:rPr lang="en-US" sz="3200" dirty="0" smtClean="0"/>
              <a:t> pas le plus fort.</a:t>
            </a:r>
          </a:p>
          <a:p>
            <a:r>
              <a:rPr lang="en-US" sz="3200" dirty="0" smtClean="0"/>
              <a:t>Le </a:t>
            </a:r>
            <a:r>
              <a:rPr lang="en-US" sz="3200" dirty="0" err="1" smtClean="0"/>
              <a:t>rocher</a:t>
            </a:r>
            <a:r>
              <a:rPr lang="en-US" sz="3200" dirty="0" smtClean="0"/>
              <a:t> </a:t>
            </a:r>
            <a:r>
              <a:rPr lang="en-US" sz="3200" dirty="0" err="1" smtClean="0"/>
              <a:t>est</a:t>
            </a:r>
            <a:r>
              <a:rPr lang="en-US" sz="3200" dirty="0" smtClean="0"/>
              <a:t> </a:t>
            </a:r>
            <a:r>
              <a:rPr lang="en-US" sz="3200" dirty="0" err="1" smtClean="0"/>
              <a:t>moins</a:t>
            </a:r>
            <a:r>
              <a:rPr lang="en-US" sz="3200" dirty="0" smtClean="0"/>
              <a:t> fort </a:t>
            </a:r>
            <a:r>
              <a:rPr lang="en-US" sz="3200" dirty="0" err="1" smtClean="0"/>
              <a:t>que</a:t>
            </a:r>
            <a:r>
              <a:rPr lang="en-US" sz="3200" dirty="0" smtClean="0"/>
              <a:t> le </a:t>
            </a:r>
            <a:r>
              <a:rPr lang="en-US" sz="3200" dirty="0" err="1" smtClean="0"/>
              <a:t>crabe</a:t>
            </a:r>
            <a:r>
              <a:rPr lang="en-US" sz="3200" dirty="0" smtClean="0"/>
              <a:t>.</a:t>
            </a:r>
            <a:endParaRPr lang="fr-FR" sz="3200" dirty="0"/>
          </a:p>
        </p:txBody>
      </p:sp>
      <p:pic>
        <p:nvPicPr>
          <p:cNvPr id="3" name="Picture 2" descr="cra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28800" y="228600"/>
            <a:ext cx="5715000" cy="62200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rab rock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928" y="533400"/>
            <a:ext cx="5566064" cy="360979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172200" y="1371600"/>
            <a:ext cx="25908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LE CRABE EST PLUS FORT QUE LE ROCHER</a:t>
            </a:r>
            <a:endParaRPr lang="fr-FR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457200" y="4648200"/>
            <a:ext cx="81534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/>
              <a:t>Parce</a:t>
            </a:r>
            <a:r>
              <a:rPr lang="en-US" sz="4400" dirty="0" smtClean="0"/>
              <a:t> </a:t>
            </a:r>
            <a:r>
              <a:rPr lang="en-US" sz="4400" dirty="0" err="1" smtClean="0"/>
              <a:t>que</a:t>
            </a:r>
            <a:r>
              <a:rPr lang="en-US" sz="4400" dirty="0" smtClean="0"/>
              <a:t> le </a:t>
            </a:r>
            <a:r>
              <a:rPr lang="en-US" sz="4400" dirty="0" err="1" smtClean="0"/>
              <a:t>crabe</a:t>
            </a:r>
            <a:r>
              <a:rPr lang="en-US" sz="4400" dirty="0" smtClean="0"/>
              <a:t> </a:t>
            </a:r>
            <a:r>
              <a:rPr lang="en-US" sz="4400" dirty="0" err="1" smtClean="0"/>
              <a:t>perce</a:t>
            </a:r>
            <a:r>
              <a:rPr lang="en-US" sz="4400" dirty="0" smtClean="0"/>
              <a:t> le </a:t>
            </a:r>
            <a:r>
              <a:rPr lang="en-US" sz="4400" dirty="0" err="1" smtClean="0"/>
              <a:t>rocher</a:t>
            </a:r>
            <a:r>
              <a:rPr lang="en-US" sz="4400" dirty="0" smtClean="0"/>
              <a:t> avec </a:t>
            </a:r>
            <a:r>
              <a:rPr lang="en-US" sz="4400" dirty="0" err="1" smtClean="0"/>
              <a:t>ses</a:t>
            </a:r>
            <a:r>
              <a:rPr lang="en-US" sz="4400" dirty="0" smtClean="0"/>
              <a:t> </a:t>
            </a:r>
            <a:r>
              <a:rPr lang="en-US" sz="4400" dirty="0" err="1" smtClean="0"/>
              <a:t>pinces</a:t>
            </a:r>
            <a:r>
              <a:rPr lang="en-US" sz="4400" dirty="0" smtClean="0"/>
              <a:t>.</a:t>
            </a:r>
            <a:endParaRPr lang="fr-FR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04800" y="228600"/>
            <a:ext cx="65532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/>
              <a:t>MAIS, le </a:t>
            </a:r>
            <a:r>
              <a:rPr lang="en-US" sz="3200" dirty="0" err="1" smtClean="0"/>
              <a:t>crabe</a:t>
            </a:r>
            <a:r>
              <a:rPr lang="en-US" sz="3200" dirty="0" smtClean="0"/>
              <a:t>, </a:t>
            </a:r>
            <a:r>
              <a:rPr lang="en-US" sz="3200" dirty="0" err="1" smtClean="0"/>
              <a:t>est-il</a:t>
            </a:r>
            <a:r>
              <a:rPr lang="en-US" sz="3200" dirty="0" smtClean="0"/>
              <a:t> le plus fort?	</a:t>
            </a:r>
          </a:p>
          <a:p>
            <a:r>
              <a:rPr lang="en-US" sz="3200" dirty="0" smtClean="0"/>
              <a:t>NON, le </a:t>
            </a:r>
            <a:r>
              <a:rPr lang="en-US" sz="3200" dirty="0" err="1" smtClean="0"/>
              <a:t>crabe</a:t>
            </a:r>
            <a:r>
              <a:rPr lang="en-US" sz="3200" dirty="0" smtClean="0"/>
              <a:t> </a:t>
            </a:r>
            <a:r>
              <a:rPr lang="en-US" sz="3200" dirty="0" err="1" smtClean="0"/>
              <a:t>n’est</a:t>
            </a:r>
            <a:r>
              <a:rPr lang="en-US" sz="3200" dirty="0" smtClean="0"/>
              <a:t> pas le plus fort.</a:t>
            </a:r>
          </a:p>
          <a:p>
            <a:r>
              <a:rPr lang="en-US" sz="3200" dirty="0" smtClean="0"/>
              <a:t>Le </a:t>
            </a:r>
            <a:r>
              <a:rPr lang="en-US" sz="3200" dirty="0" err="1" smtClean="0"/>
              <a:t>crabe</a:t>
            </a:r>
            <a:r>
              <a:rPr lang="en-US" sz="3200" dirty="0" smtClean="0"/>
              <a:t> </a:t>
            </a:r>
            <a:r>
              <a:rPr lang="en-US" sz="3200" dirty="0" err="1" smtClean="0"/>
              <a:t>est</a:t>
            </a:r>
            <a:r>
              <a:rPr lang="en-US" sz="3200" dirty="0" smtClean="0"/>
              <a:t> </a:t>
            </a:r>
            <a:r>
              <a:rPr lang="en-US" sz="3200" dirty="0" err="1" smtClean="0"/>
              <a:t>moins</a:t>
            </a:r>
            <a:r>
              <a:rPr lang="en-US" sz="3200" dirty="0" smtClean="0"/>
              <a:t> fort </a:t>
            </a:r>
            <a:r>
              <a:rPr lang="en-US" sz="3200" dirty="0" err="1" smtClean="0"/>
              <a:t>que</a:t>
            </a:r>
            <a:r>
              <a:rPr lang="en-US" sz="3200" dirty="0" smtClean="0"/>
              <a:t>…..</a:t>
            </a:r>
            <a:endParaRPr lang="fr-FR" sz="3200" dirty="0"/>
          </a:p>
        </p:txBody>
      </p:sp>
      <p:pic>
        <p:nvPicPr>
          <p:cNvPr id="4" name="Picture 3" descr="african%20people%20collag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29600" y="0"/>
            <a:ext cx="40144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38200" y="1905000"/>
            <a:ext cx="40386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i="1" dirty="0" smtClean="0"/>
              <a:t>Les </a:t>
            </a:r>
            <a:r>
              <a:rPr lang="en-US" sz="2800" i="1" dirty="0" err="1" smtClean="0"/>
              <a:t>hommes</a:t>
            </a:r>
            <a:endParaRPr lang="en-US" sz="2800" i="1" dirty="0" smtClean="0"/>
          </a:p>
          <a:p>
            <a:pPr algn="ctr"/>
            <a:r>
              <a:rPr lang="en-US" sz="2800" i="1" dirty="0" smtClean="0"/>
              <a:t>Les femmes, et</a:t>
            </a:r>
          </a:p>
          <a:p>
            <a:pPr algn="ctr"/>
            <a:r>
              <a:rPr lang="en-US" sz="2800" i="1" dirty="0" smtClean="0"/>
              <a:t>Les </a:t>
            </a:r>
            <a:r>
              <a:rPr lang="en-US" sz="2800" i="1" dirty="0" err="1" smtClean="0"/>
              <a:t>enfants</a:t>
            </a:r>
            <a:endParaRPr lang="fr-FR" sz="28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533400" y="3733800"/>
            <a:ext cx="3124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14400" y="3883461"/>
            <a:ext cx="73152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smtClean="0"/>
              <a:t>Les </a:t>
            </a:r>
            <a:r>
              <a:rPr lang="en-US" sz="3600" dirty="0" err="1" smtClean="0"/>
              <a:t>hommes</a:t>
            </a:r>
            <a:r>
              <a:rPr lang="en-US" sz="3600" dirty="0" smtClean="0"/>
              <a:t>, les femmes, les </a:t>
            </a:r>
            <a:r>
              <a:rPr lang="en-US" sz="3600" dirty="0" err="1" smtClean="0"/>
              <a:t>garçons</a:t>
            </a:r>
            <a:r>
              <a:rPr lang="en-US" sz="3600" dirty="0" smtClean="0"/>
              <a:t> et les </a:t>
            </a:r>
            <a:r>
              <a:rPr lang="en-US" sz="3600" dirty="0" err="1" smtClean="0"/>
              <a:t>filles</a:t>
            </a:r>
            <a:r>
              <a:rPr lang="en-US" sz="3600" dirty="0" smtClean="0"/>
              <a:t> </a:t>
            </a:r>
            <a:r>
              <a:rPr lang="en-US" sz="3600" dirty="0" err="1" smtClean="0"/>
              <a:t>sont</a:t>
            </a:r>
            <a:r>
              <a:rPr lang="en-US" sz="3600" dirty="0" smtClean="0"/>
              <a:t> plus forts </a:t>
            </a:r>
            <a:r>
              <a:rPr lang="en-US" sz="3600" dirty="0" err="1" smtClean="0"/>
              <a:t>que</a:t>
            </a:r>
            <a:r>
              <a:rPr lang="en-US" sz="3600" dirty="0" smtClean="0"/>
              <a:t> le </a:t>
            </a:r>
            <a:r>
              <a:rPr lang="en-US" sz="3600" dirty="0" err="1" smtClean="0"/>
              <a:t>crabe</a:t>
            </a:r>
            <a:r>
              <a:rPr lang="en-US" sz="3600" dirty="0" smtClean="0"/>
              <a:t>,  </a:t>
            </a:r>
            <a:r>
              <a:rPr lang="en-US" sz="3600" dirty="0" err="1" smtClean="0"/>
              <a:t>parce</a:t>
            </a:r>
            <a:r>
              <a:rPr lang="en-US" sz="3600" dirty="0" smtClean="0"/>
              <a:t> </a:t>
            </a:r>
            <a:r>
              <a:rPr lang="en-US" sz="3600" dirty="0" err="1" smtClean="0"/>
              <a:t>qu’ils</a:t>
            </a:r>
            <a:r>
              <a:rPr lang="en-US" sz="3600" dirty="0" smtClean="0"/>
              <a:t> </a:t>
            </a:r>
            <a:r>
              <a:rPr lang="en-US" sz="3600" dirty="0" err="1" smtClean="0"/>
              <a:t>mangent</a:t>
            </a:r>
            <a:r>
              <a:rPr lang="en-US" sz="3600" dirty="0" smtClean="0"/>
              <a:t> le </a:t>
            </a:r>
            <a:r>
              <a:rPr lang="en-US" sz="3600" dirty="0" err="1" smtClean="0"/>
              <a:t>crabe</a:t>
            </a:r>
            <a:r>
              <a:rPr lang="en-US" sz="3600" dirty="0" smtClean="0"/>
              <a:t>!</a:t>
            </a:r>
            <a:endParaRPr lang="fr-FR" sz="3600" dirty="0"/>
          </a:p>
        </p:txBody>
      </p:sp>
      <p:pic>
        <p:nvPicPr>
          <p:cNvPr id="3" name="Picture 2" descr="eating crabs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51181" y="304801"/>
            <a:ext cx="5383019" cy="35659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5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66800" y="152400"/>
            <a:ext cx="6686550" cy="46101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2904" y="4572000"/>
            <a:ext cx="90981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Rabotiti</a:t>
            </a:r>
            <a:r>
              <a:rPr lang="en-US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 </a:t>
            </a:r>
            <a:r>
              <a:rPr lang="en-US" sz="54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est</a:t>
            </a:r>
            <a:r>
              <a:rPr lang="en-US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 un </a:t>
            </a:r>
            <a:r>
              <a:rPr lang="en-US" sz="54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garçon</a:t>
            </a:r>
            <a:r>
              <a:rPr lang="en-US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 </a:t>
            </a:r>
            <a:r>
              <a:rPr lang="en-US" sz="54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curieux</a:t>
            </a:r>
            <a:endParaRPr lang="en-US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oy eats crab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9600" y="838200"/>
            <a:ext cx="3209925" cy="48196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267200" y="762000"/>
            <a:ext cx="45720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err="1" smtClean="0">
                <a:latin typeface="Arial Rounded MT Bold" pitchFamily="34" charset="0"/>
              </a:rPr>
              <a:t>Donc</a:t>
            </a:r>
            <a:r>
              <a:rPr lang="en-US" sz="4800" dirty="0" smtClean="0">
                <a:latin typeface="Arial Rounded MT Bold" pitchFamily="34" charset="0"/>
              </a:rPr>
              <a:t>, </a:t>
            </a:r>
          </a:p>
          <a:p>
            <a:r>
              <a:rPr lang="en-US" sz="4800" dirty="0" err="1" smtClean="0">
                <a:latin typeface="Arial Rounded MT Bold" pitchFamily="34" charset="0"/>
              </a:rPr>
              <a:t>Rabotiti</a:t>
            </a:r>
            <a:r>
              <a:rPr lang="en-US" sz="4800" dirty="0" smtClean="0">
                <a:latin typeface="Arial Rounded MT Bold" pitchFamily="34" charset="0"/>
              </a:rPr>
              <a:t>, </a:t>
            </a:r>
          </a:p>
          <a:p>
            <a:r>
              <a:rPr lang="en-US" sz="4800" dirty="0">
                <a:latin typeface="Arial Rounded MT Bold" pitchFamily="34" charset="0"/>
              </a:rPr>
              <a:t>u</a:t>
            </a:r>
            <a:r>
              <a:rPr lang="en-US" sz="4800" dirty="0" smtClean="0">
                <a:latin typeface="Arial Rounded MT Bold" pitchFamily="34" charset="0"/>
              </a:rPr>
              <a:t>n </a:t>
            </a:r>
            <a:r>
              <a:rPr lang="en-US" sz="4800" dirty="0" err="1" smtClean="0">
                <a:latin typeface="Arial Rounded MT Bold" pitchFamily="34" charset="0"/>
              </a:rPr>
              <a:t>garçon</a:t>
            </a:r>
            <a:r>
              <a:rPr lang="en-US" sz="4800" dirty="0" smtClean="0">
                <a:latin typeface="Arial Rounded MT Bold" pitchFamily="34" charset="0"/>
              </a:rPr>
              <a:t> </a:t>
            </a:r>
            <a:r>
              <a:rPr lang="en-US" sz="4800" dirty="0" err="1" smtClean="0">
                <a:latin typeface="Arial Rounded MT Bold" pitchFamily="34" charset="0"/>
              </a:rPr>
              <a:t>curieux</a:t>
            </a:r>
            <a:r>
              <a:rPr lang="en-US" sz="4800" dirty="0" smtClean="0">
                <a:latin typeface="Arial Rounded MT Bold" pitchFamily="34" charset="0"/>
              </a:rPr>
              <a:t>, </a:t>
            </a:r>
          </a:p>
          <a:p>
            <a:r>
              <a:rPr lang="en-US" sz="4800" dirty="0" err="1">
                <a:latin typeface="Arial Rounded MT Bold" pitchFamily="34" charset="0"/>
              </a:rPr>
              <a:t>e</a:t>
            </a:r>
            <a:r>
              <a:rPr lang="en-US" sz="4800" dirty="0" err="1" smtClean="0">
                <a:latin typeface="Arial Rounded MT Bold" pitchFamily="34" charset="0"/>
              </a:rPr>
              <a:t>st</a:t>
            </a:r>
            <a:r>
              <a:rPr lang="en-US" sz="4800" dirty="0" smtClean="0">
                <a:latin typeface="Arial Rounded MT Bold" pitchFamily="34" charset="0"/>
              </a:rPr>
              <a:t> le plus fort du monde!</a:t>
            </a:r>
          </a:p>
        </p:txBody>
      </p:sp>
      <p:pic>
        <p:nvPicPr>
          <p:cNvPr id="4" name="MS900074338[1].wav">
            <a:hlinkClick r:id="" action="ppaction://media"/>
          </p:cNvPr>
          <p:cNvPicPr>
            <a:picLocks noRot="1" noChangeAspect="1"/>
          </p:cNvPicPr>
          <p:nvPr>
            <a:wavAudioFile r:embed="rId1" name="MS900074338[1].wav"/>
          </p:nvPr>
        </p:nvPicPr>
        <p:blipFill>
          <a:blip r:embed="rId5" cstate="print"/>
          <a:stretch>
            <a:fillRect/>
          </a:stretch>
        </p:blipFill>
        <p:spPr>
          <a:xfrm>
            <a:off x="3429000" y="5334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25201" y="457201"/>
            <a:ext cx="569361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Il </a:t>
            </a:r>
            <a:r>
              <a:rPr lang="en-US" sz="54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veut</a:t>
            </a:r>
            <a:r>
              <a:rPr lang="en-US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 savoir </a:t>
            </a:r>
          </a:p>
          <a:p>
            <a:pPr algn="ctr"/>
            <a:r>
              <a:rPr lang="en-US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qui </a:t>
            </a:r>
            <a:r>
              <a:rPr lang="en-US" sz="54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est</a:t>
            </a:r>
            <a:r>
              <a:rPr lang="en-US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 plus fort, </a:t>
            </a:r>
          </a:p>
          <a:p>
            <a:pPr algn="ctr"/>
            <a:r>
              <a:rPr lang="en-US" sz="54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l</a:t>
            </a:r>
            <a:r>
              <a:rPr lang="en-US" sz="5400" b="1" cap="none" spc="0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’arbre</a:t>
            </a:r>
            <a:r>
              <a:rPr lang="en-US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5400" b="1" cap="none" spc="0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ou</a:t>
            </a:r>
            <a:r>
              <a:rPr lang="en-US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5400" b="1" cap="none" spc="0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lui</a:t>
            </a:r>
            <a:r>
              <a:rPr lang="en-US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?</a:t>
            </a:r>
            <a:endParaRPr lang="en-US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3" name="Picture 2" descr="boy in tree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00400" y="2971800"/>
            <a:ext cx="2819400" cy="3504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43000" y="251460"/>
            <a:ext cx="4143375" cy="3839528"/>
          </a:xfrm>
          <a:prstGeom prst="rect">
            <a:avLst/>
          </a:prstGeom>
        </p:spPr>
      </p:pic>
      <p:sp>
        <p:nvSpPr>
          <p:cNvPr id="3" name="Circular Arrow 2"/>
          <p:cNvSpPr/>
          <p:nvPr/>
        </p:nvSpPr>
        <p:spPr>
          <a:xfrm rot="3396335">
            <a:off x="3251869" y="1468074"/>
            <a:ext cx="2159929" cy="3260968"/>
          </a:xfrm>
          <a:prstGeom prst="circularArrow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14400" y="4343400"/>
            <a:ext cx="64008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/>
              <a:t>Rabotiti</a:t>
            </a:r>
            <a:r>
              <a:rPr lang="en-US" sz="3200" dirty="0" smtClean="0"/>
              <a:t> </a:t>
            </a:r>
            <a:r>
              <a:rPr lang="en-US" sz="3200" dirty="0" err="1" smtClean="0"/>
              <a:t>tombe</a:t>
            </a:r>
            <a:r>
              <a:rPr lang="en-US" sz="3200" dirty="0" smtClean="0"/>
              <a:t> de </a:t>
            </a:r>
            <a:r>
              <a:rPr lang="en-US" sz="3200" dirty="0" err="1" smtClean="0"/>
              <a:t>l’arbre</a:t>
            </a:r>
            <a:r>
              <a:rPr lang="en-US" sz="3200" dirty="0" smtClean="0"/>
              <a:t>. …..</a:t>
            </a:r>
          </a:p>
          <a:p>
            <a:r>
              <a:rPr lang="en-US" sz="3200" dirty="0" err="1" smtClean="0"/>
              <a:t>L’arbre</a:t>
            </a:r>
            <a:r>
              <a:rPr lang="en-US" sz="3200" dirty="0" smtClean="0"/>
              <a:t> </a:t>
            </a:r>
            <a:r>
              <a:rPr lang="en-US" sz="3200" dirty="0" err="1" smtClean="0"/>
              <a:t>est</a:t>
            </a:r>
            <a:r>
              <a:rPr lang="en-US" sz="3200" dirty="0" smtClean="0"/>
              <a:t>  plus fort!</a:t>
            </a:r>
          </a:p>
          <a:p>
            <a:r>
              <a:rPr lang="en-US" sz="3200" dirty="0" smtClean="0"/>
              <a:t>MAIS</a:t>
            </a:r>
          </a:p>
          <a:p>
            <a:r>
              <a:rPr lang="en-US" sz="3200" dirty="0" err="1" smtClean="0"/>
              <a:t>L’arbre</a:t>
            </a:r>
            <a:r>
              <a:rPr lang="en-US" sz="3200" dirty="0" smtClean="0"/>
              <a:t> </a:t>
            </a:r>
            <a:r>
              <a:rPr lang="en-US" sz="3200" dirty="0" err="1" smtClean="0"/>
              <a:t>n’est</a:t>
            </a:r>
            <a:r>
              <a:rPr lang="en-US" sz="3200" dirty="0" smtClean="0"/>
              <a:t> pas le plus fort…..</a:t>
            </a:r>
            <a:endParaRPr lang="fr-FR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40666" y="228600"/>
            <a:ext cx="6262675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LE VENT </a:t>
            </a:r>
            <a:r>
              <a:rPr lang="en-US" sz="5400" b="1" cap="none" spc="0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est</a:t>
            </a:r>
            <a:r>
              <a:rPr lang="en-US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plus fort </a:t>
            </a:r>
          </a:p>
          <a:p>
            <a:pPr algn="ctr"/>
            <a:r>
              <a:rPr lang="en-US" sz="5400" b="1" dirty="0" err="1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q</a:t>
            </a:r>
            <a:r>
              <a:rPr lang="en-US" sz="54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ue</a:t>
            </a:r>
            <a:r>
              <a:rPr lang="en-US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l’arbre</a:t>
            </a:r>
            <a:endParaRPr lang="en-US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" name="Picture 2" descr="win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000" y="2032000"/>
            <a:ext cx="5080000" cy="4826000"/>
          </a:xfrm>
          <a:prstGeom prst="rect">
            <a:avLst/>
          </a:prstGeom>
        </p:spPr>
      </p:pic>
      <p:pic>
        <p:nvPicPr>
          <p:cNvPr id="4" name="Picture 3" descr="uprooted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43000" y="2057400"/>
            <a:ext cx="2466975" cy="184785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33400" y="4343400"/>
            <a:ext cx="3429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/>
              <a:t>Parce</a:t>
            </a:r>
            <a:r>
              <a:rPr lang="en-US" sz="3200" dirty="0" smtClean="0"/>
              <a:t> </a:t>
            </a:r>
            <a:r>
              <a:rPr lang="en-US" sz="3200" dirty="0" err="1" smtClean="0"/>
              <a:t>que</a:t>
            </a:r>
            <a:r>
              <a:rPr lang="en-US" sz="3200" dirty="0" smtClean="0"/>
              <a:t> le vent </a:t>
            </a:r>
            <a:r>
              <a:rPr lang="en-US" sz="3200" dirty="0" err="1" smtClean="0"/>
              <a:t>déracine</a:t>
            </a:r>
            <a:r>
              <a:rPr lang="en-US" sz="3200" dirty="0" smtClean="0"/>
              <a:t> </a:t>
            </a:r>
            <a:r>
              <a:rPr lang="en-US" sz="3200" dirty="0" err="1" smtClean="0"/>
              <a:t>l’arbre</a:t>
            </a:r>
            <a:r>
              <a:rPr lang="en-US" sz="3200" dirty="0" smtClean="0"/>
              <a:t>.</a:t>
            </a:r>
            <a:endParaRPr lang="fr-FR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2000" y="685800"/>
            <a:ext cx="7620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MAIS,  le vent </a:t>
            </a:r>
            <a:r>
              <a:rPr lang="en-US" sz="3600" dirty="0" err="1" smtClean="0"/>
              <a:t>est-il</a:t>
            </a:r>
            <a:r>
              <a:rPr lang="en-US" sz="3600" dirty="0" smtClean="0"/>
              <a:t> le plus fort?</a:t>
            </a:r>
          </a:p>
          <a:p>
            <a:r>
              <a:rPr lang="en-US" sz="3600" dirty="0" smtClean="0"/>
              <a:t>Non, le vent </a:t>
            </a:r>
            <a:r>
              <a:rPr lang="en-US" sz="3600" dirty="0" err="1" smtClean="0"/>
              <a:t>n’est</a:t>
            </a:r>
            <a:r>
              <a:rPr lang="en-US" sz="3600" dirty="0" smtClean="0"/>
              <a:t> pas le plus fort!</a:t>
            </a:r>
          </a:p>
          <a:p>
            <a:r>
              <a:rPr lang="en-US" sz="3600" dirty="0" smtClean="0"/>
              <a:t>Le vent </a:t>
            </a:r>
            <a:r>
              <a:rPr lang="en-US" sz="3600" dirty="0" err="1" smtClean="0"/>
              <a:t>est</a:t>
            </a:r>
            <a:r>
              <a:rPr lang="en-US" sz="3600" dirty="0" smtClean="0"/>
              <a:t> </a:t>
            </a:r>
            <a:r>
              <a:rPr lang="en-US" sz="3600" dirty="0" err="1" smtClean="0"/>
              <a:t>moins</a:t>
            </a:r>
            <a:r>
              <a:rPr lang="en-US" sz="3600" dirty="0" smtClean="0"/>
              <a:t> fort </a:t>
            </a:r>
            <a:r>
              <a:rPr lang="en-US" sz="3600" dirty="0" err="1" smtClean="0"/>
              <a:t>que</a:t>
            </a:r>
            <a:r>
              <a:rPr lang="en-US" sz="3600" dirty="0" smtClean="0"/>
              <a:t> la </a:t>
            </a:r>
            <a:r>
              <a:rPr lang="en-US" sz="3600" dirty="0" err="1" smtClean="0"/>
              <a:t>montagne</a:t>
            </a:r>
            <a:r>
              <a:rPr lang="en-US" sz="3600" dirty="0" smtClean="0"/>
              <a:t>.</a:t>
            </a:r>
            <a:endParaRPr lang="fr-FR" sz="3600" dirty="0"/>
          </a:p>
        </p:txBody>
      </p:sp>
      <p:pic>
        <p:nvPicPr>
          <p:cNvPr id="3" name="Picture 2" descr="mountai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62312" y="2557462"/>
            <a:ext cx="5348288" cy="355904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57200" y="2667000"/>
            <a:ext cx="28194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La </a:t>
            </a:r>
            <a:r>
              <a:rPr lang="en-US" sz="3600" dirty="0" err="1" smtClean="0"/>
              <a:t>montagne</a:t>
            </a:r>
            <a:r>
              <a:rPr lang="en-US" sz="3600" dirty="0" smtClean="0"/>
              <a:t> </a:t>
            </a:r>
            <a:r>
              <a:rPr lang="en-US" sz="3600" dirty="0" err="1" smtClean="0"/>
              <a:t>est</a:t>
            </a:r>
            <a:r>
              <a:rPr lang="en-US" sz="3600" dirty="0" smtClean="0"/>
              <a:t> plus forte </a:t>
            </a:r>
            <a:r>
              <a:rPr lang="en-US" sz="3600" dirty="0" err="1" smtClean="0"/>
              <a:t>que</a:t>
            </a:r>
            <a:r>
              <a:rPr lang="en-US" sz="3600" dirty="0" smtClean="0"/>
              <a:t> le vent, </a:t>
            </a:r>
            <a:r>
              <a:rPr lang="en-US" sz="3600" dirty="0" err="1" smtClean="0"/>
              <a:t>parce</a:t>
            </a:r>
            <a:r>
              <a:rPr lang="en-US" sz="3600" dirty="0" smtClean="0"/>
              <a:t> </a:t>
            </a:r>
            <a:r>
              <a:rPr lang="en-US" sz="3600" dirty="0" err="1" smtClean="0"/>
              <a:t>que</a:t>
            </a:r>
            <a:r>
              <a:rPr lang="en-US" sz="3600" dirty="0" smtClean="0"/>
              <a:t> la </a:t>
            </a:r>
            <a:r>
              <a:rPr lang="en-US" sz="3600" dirty="0" err="1" smtClean="0"/>
              <a:t>montagne</a:t>
            </a:r>
            <a:r>
              <a:rPr lang="en-US" sz="3600" dirty="0" smtClean="0"/>
              <a:t> </a:t>
            </a:r>
            <a:r>
              <a:rPr lang="en-US" sz="3600" dirty="0" err="1" smtClean="0"/>
              <a:t>stoppe</a:t>
            </a:r>
            <a:r>
              <a:rPr lang="en-US" sz="3600" dirty="0" smtClean="0"/>
              <a:t> le vent.</a:t>
            </a:r>
            <a:endParaRPr lang="fr-FR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838200"/>
            <a:ext cx="8001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MAIS, la </a:t>
            </a:r>
            <a:r>
              <a:rPr lang="en-US" sz="3200" dirty="0" err="1" smtClean="0"/>
              <a:t>montagne</a:t>
            </a:r>
            <a:r>
              <a:rPr lang="en-US" sz="3200" dirty="0" smtClean="0"/>
              <a:t> </a:t>
            </a:r>
            <a:r>
              <a:rPr lang="en-US" sz="3200" dirty="0" err="1" smtClean="0"/>
              <a:t>est-elle</a:t>
            </a:r>
            <a:r>
              <a:rPr lang="en-US" sz="3200" dirty="0" smtClean="0"/>
              <a:t> la plus forte?</a:t>
            </a:r>
          </a:p>
          <a:p>
            <a:r>
              <a:rPr lang="en-US" sz="3200" dirty="0" smtClean="0"/>
              <a:t>NON, la </a:t>
            </a:r>
            <a:r>
              <a:rPr lang="en-US" sz="3200" dirty="0" err="1" smtClean="0"/>
              <a:t>montagne</a:t>
            </a:r>
            <a:r>
              <a:rPr lang="en-US" sz="3200" dirty="0" smtClean="0"/>
              <a:t> </a:t>
            </a:r>
            <a:r>
              <a:rPr lang="en-US" sz="3200" dirty="0" err="1" smtClean="0"/>
              <a:t>n’est</a:t>
            </a:r>
            <a:r>
              <a:rPr lang="en-US" sz="3200" dirty="0" smtClean="0"/>
              <a:t> pas la plus forte!</a:t>
            </a:r>
          </a:p>
          <a:p>
            <a:r>
              <a:rPr lang="en-US" sz="3200" dirty="0" smtClean="0"/>
              <a:t>La </a:t>
            </a:r>
            <a:r>
              <a:rPr lang="en-US" sz="3200" dirty="0" err="1" smtClean="0"/>
              <a:t>montagne</a:t>
            </a:r>
            <a:r>
              <a:rPr lang="en-US" sz="3200" dirty="0" smtClean="0"/>
              <a:t> </a:t>
            </a:r>
            <a:r>
              <a:rPr lang="en-US" sz="3200" dirty="0" err="1" smtClean="0"/>
              <a:t>est</a:t>
            </a:r>
            <a:r>
              <a:rPr lang="en-US" sz="3200" dirty="0" smtClean="0"/>
              <a:t> </a:t>
            </a:r>
            <a:r>
              <a:rPr lang="en-US" sz="3200" dirty="0" err="1" smtClean="0"/>
              <a:t>moins</a:t>
            </a:r>
            <a:r>
              <a:rPr lang="en-US" sz="3200" dirty="0" smtClean="0"/>
              <a:t> forte </a:t>
            </a:r>
            <a:r>
              <a:rPr lang="en-US" sz="3200" dirty="0" err="1" smtClean="0"/>
              <a:t>que</a:t>
            </a:r>
            <a:r>
              <a:rPr lang="en-US" sz="3200" dirty="0" smtClean="0"/>
              <a:t> le rat.</a:t>
            </a:r>
            <a:endParaRPr lang="fr-FR" sz="3200" dirty="0"/>
          </a:p>
        </p:txBody>
      </p:sp>
      <p:pic>
        <p:nvPicPr>
          <p:cNvPr id="3" name="Picture 2" descr="mountai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5800" y="2557462"/>
            <a:ext cx="5195887" cy="3457627"/>
          </a:xfrm>
          <a:prstGeom prst="rect">
            <a:avLst/>
          </a:prstGeom>
        </p:spPr>
      </p:pic>
      <p:pic>
        <p:nvPicPr>
          <p:cNvPr id="4" name="Picture 3" descr="ra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96000" y="2438400"/>
            <a:ext cx="2600325" cy="1752600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2819400" y="4953000"/>
            <a:ext cx="990600" cy="9144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TROU</a:t>
            </a:r>
          </a:p>
          <a:p>
            <a:pPr algn="ctr"/>
            <a:endParaRPr lang="fr-FR" dirty="0"/>
          </a:p>
        </p:txBody>
      </p:sp>
      <p:sp>
        <p:nvSpPr>
          <p:cNvPr id="6" name="TextBox 5"/>
          <p:cNvSpPr txBox="1"/>
          <p:nvPr/>
        </p:nvSpPr>
        <p:spPr>
          <a:xfrm>
            <a:off x="6019800" y="4343400"/>
            <a:ext cx="2667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Le rat </a:t>
            </a:r>
            <a:r>
              <a:rPr lang="en-US" sz="2400" dirty="0" err="1" smtClean="0"/>
              <a:t>est</a:t>
            </a:r>
            <a:r>
              <a:rPr lang="en-US" sz="2400" dirty="0" smtClean="0"/>
              <a:t> plus fort </a:t>
            </a:r>
            <a:r>
              <a:rPr lang="en-US" sz="2400" dirty="0" err="1" smtClean="0"/>
              <a:t>que</a:t>
            </a:r>
            <a:r>
              <a:rPr lang="en-US" sz="2400" dirty="0" smtClean="0"/>
              <a:t> la </a:t>
            </a:r>
            <a:r>
              <a:rPr lang="en-US" sz="2400" dirty="0" err="1" smtClean="0"/>
              <a:t>montagne</a:t>
            </a:r>
            <a:r>
              <a:rPr lang="en-US" sz="2400" dirty="0" smtClean="0"/>
              <a:t>, </a:t>
            </a:r>
            <a:r>
              <a:rPr lang="en-US" sz="2400" dirty="0" err="1" smtClean="0"/>
              <a:t>parce</a:t>
            </a:r>
            <a:r>
              <a:rPr lang="en-US" sz="2400" dirty="0" smtClean="0"/>
              <a:t> </a:t>
            </a:r>
            <a:r>
              <a:rPr lang="en-US" sz="2400" dirty="0" err="1" smtClean="0"/>
              <a:t>que</a:t>
            </a:r>
            <a:r>
              <a:rPr lang="en-US" sz="2400" dirty="0" smtClean="0"/>
              <a:t> le rat fait un </a:t>
            </a:r>
            <a:r>
              <a:rPr lang="en-US" sz="2400" dirty="0" err="1" smtClean="0"/>
              <a:t>trou</a:t>
            </a:r>
            <a:r>
              <a:rPr lang="en-US" sz="2400" dirty="0" smtClean="0"/>
              <a:t> </a:t>
            </a:r>
            <a:r>
              <a:rPr lang="en-US" sz="2400" dirty="0" err="1" smtClean="0"/>
              <a:t>dans</a:t>
            </a:r>
            <a:r>
              <a:rPr lang="en-US" sz="2400" dirty="0" smtClean="0"/>
              <a:t> la </a:t>
            </a:r>
            <a:r>
              <a:rPr lang="en-US" sz="2400" dirty="0" err="1" smtClean="0"/>
              <a:t>montagne</a:t>
            </a:r>
            <a:r>
              <a:rPr lang="en-US" sz="2400" dirty="0" smtClean="0"/>
              <a:t>!</a:t>
            </a:r>
            <a:endParaRPr lang="fr-FR" sz="2400" dirty="0"/>
          </a:p>
        </p:txBody>
      </p:sp>
      <p:sp>
        <p:nvSpPr>
          <p:cNvPr id="7" name="Rectangle 6"/>
          <p:cNvSpPr/>
          <p:nvPr/>
        </p:nvSpPr>
        <p:spPr>
          <a:xfrm>
            <a:off x="4479631" y="2967335"/>
            <a:ext cx="184731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en-US" sz="1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6" dur="1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9" dur="1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22" dur="1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1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600" y="914400"/>
            <a:ext cx="7467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MAIS, le rat, </a:t>
            </a:r>
            <a:r>
              <a:rPr lang="en-US" sz="3200" dirty="0" err="1" smtClean="0"/>
              <a:t>est-il</a:t>
            </a:r>
            <a:r>
              <a:rPr lang="en-US" sz="3200" dirty="0" smtClean="0"/>
              <a:t> le plus fort?	</a:t>
            </a:r>
          </a:p>
          <a:p>
            <a:r>
              <a:rPr lang="en-US" sz="3200" dirty="0" smtClean="0"/>
              <a:t>NON, le rat </a:t>
            </a:r>
            <a:r>
              <a:rPr lang="en-US" sz="3200" dirty="0" err="1" smtClean="0"/>
              <a:t>n’est</a:t>
            </a:r>
            <a:r>
              <a:rPr lang="en-US" sz="3200" dirty="0" smtClean="0"/>
              <a:t> pas le plus fort.</a:t>
            </a:r>
          </a:p>
          <a:p>
            <a:r>
              <a:rPr lang="en-US" sz="3200" dirty="0" smtClean="0"/>
              <a:t>Le rat </a:t>
            </a:r>
            <a:r>
              <a:rPr lang="en-US" sz="3200" dirty="0" err="1" smtClean="0"/>
              <a:t>est</a:t>
            </a:r>
            <a:r>
              <a:rPr lang="en-US" sz="3200" dirty="0" smtClean="0"/>
              <a:t> </a:t>
            </a:r>
            <a:r>
              <a:rPr lang="en-US" sz="3200" dirty="0" err="1" smtClean="0"/>
              <a:t>moins</a:t>
            </a:r>
            <a:r>
              <a:rPr lang="en-US" sz="3200" dirty="0" smtClean="0"/>
              <a:t> fort </a:t>
            </a:r>
            <a:r>
              <a:rPr lang="en-US" sz="3200" dirty="0" err="1" smtClean="0"/>
              <a:t>que</a:t>
            </a:r>
            <a:r>
              <a:rPr lang="en-US" sz="3200" dirty="0" smtClean="0"/>
              <a:t> le chat.</a:t>
            </a:r>
            <a:endParaRPr lang="fr-FR" sz="3200" dirty="0"/>
          </a:p>
        </p:txBody>
      </p:sp>
      <p:pic>
        <p:nvPicPr>
          <p:cNvPr id="3" name="Picture 2" descr="ra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71837" y="2552700"/>
            <a:ext cx="2600325" cy="1752600"/>
          </a:xfrm>
          <a:prstGeom prst="rect">
            <a:avLst/>
          </a:prstGeom>
        </p:spPr>
      </p:pic>
      <p:pic>
        <p:nvPicPr>
          <p:cNvPr id="4" name="Picture 3" descr="ca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61995" y="2514600"/>
            <a:ext cx="3224604" cy="41529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62000" y="2895600"/>
            <a:ext cx="23622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Le chat </a:t>
            </a:r>
            <a:r>
              <a:rPr lang="en-US" sz="3200" dirty="0" err="1" smtClean="0"/>
              <a:t>est</a:t>
            </a:r>
            <a:r>
              <a:rPr lang="en-US" sz="3200" dirty="0" smtClean="0"/>
              <a:t> plus fort </a:t>
            </a:r>
            <a:r>
              <a:rPr lang="en-US" sz="3200" dirty="0" err="1" smtClean="0"/>
              <a:t>que</a:t>
            </a:r>
            <a:r>
              <a:rPr lang="en-US" sz="3200" dirty="0" smtClean="0"/>
              <a:t> le rat, </a:t>
            </a:r>
            <a:r>
              <a:rPr lang="en-US" sz="3200" dirty="0" err="1" smtClean="0"/>
              <a:t>parce</a:t>
            </a:r>
            <a:r>
              <a:rPr lang="en-US" sz="3200" dirty="0" smtClean="0"/>
              <a:t> </a:t>
            </a:r>
            <a:r>
              <a:rPr lang="en-US" sz="3200" dirty="0" err="1" smtClean="0"/>
              <a:t>que</a:t>
            </a:r>
            <a:r>
              <a:rPr lang="en-US" sz="3200" dirty="0" smtClean="0"/>
              <a:t> le chat mange le rat.</a:t>
            </a:r>
            <a:endParaRPr lang="fr-FR" sz="3200" dirty="0"/>
          </a:p>
        </p:txBody>
      </p:sp>
      <p:pic>
        <p:nvPicPr>
          <p:cNvPr id="6" name="Picture 5" descr="catrat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352800" y="2490787"/>
            <a:ext cx="5181600" cy="39874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6" dur="1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3400" y="685800"/>
            <a:ext cx="63246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/>
              <a:t>MAIS, le chat, </a:t>
            </a:r>
            <a:r>
              <a:rPr lang="en-US" sz="2800" dirty="0" err="1" smtClean="0"/>
              <a:t>est-il</a:t>
            </a:r>
            <a:r>
              <a:rPr lang="en-US" sz="2800" dirty="0" smtClean="0"/>
              <a:t> le plus fort?	</a:t>
            </a:r>
          </a:p>
          <a:p>
            <a:r>
              <a:rPr lang="en-US" sz="2800" dirty="0" smtClean="0"/>
              <a:t>NON, le chat </a:t>
            </a:r>
            <a:r>
              <a:rPr lang="en-US" sz="2800" dirty="0" err="1" smtClean="0"/>
              <a:t>n’est</a:t>
            </a:r>
            <a:r>
              <a:rPr lang="en-US" sz="2800" dirty="0" smtClean="0"/>
              <a:t> pas le plus fort.</a:t>
            </a:r>
          </a:p>
          <a:p>
            <a:r>
              <a:rPr lang="en-US" sz="2800" dirty="0" smtClean="0"/>
              <a:t>Le chat </a:t>
            </a:r>
            <a:r>
              <a:rPr lang="en-US" sz="2800" dirty="0" err="1" smtClean="0"/>
              <a:t>est</a:t>
            </a:r>
            <a:r>
              <a:rPr lang="en-US" sz="2800" dirty="0" smtClean="0"/>
              <a:t> </a:t>
            </a:r>
            <a:r>
              <a:rPr lang="en-US" sz="2800" dirty="0" err="1" smtClean="0"/>
              <a:t>moins</a:t>
            </a:r>
            <a:r>
              <a:rPr lang="en-US" sz="2800" dirty="0" smtClean="0"/>
              <a:t> fort </a:t>
            </a:r>
            <a:r>
              <a:rPr lang="en-US" sz="2800" dirty="0" err="1" smtClean="0"/>
              <a:t>que</a:t>
            </a:r>
            <a:r>
              <a:rPr lang="en-US" sz="2800" dirty="0" smtClean="0"/>
              <a:t> la </a:t>
            </a:r>
            <a:r>
              <a:rPr lang="en-US" sz="2800" dirty="0" err="1" smtClean="0"/>
              <a:t>corde</a:t>
            </a:r>
            <a:r>
              <a:rPr lang="en-US" sz="2800" dirty="0" smtClean="0"/>
              <a:t> .</a:t>
            </a:r>
            <a:endParaRPr lang="fr-FR" sz="2800" dirty="0"/>
          </a:p>
        </p:txBody>
      </p:sp>
      <p:pic>
        <p:nvPicPr>
          <p:cNvPr id="3" name="Picture 2" descr="9907_03_21---Coil-of-rope_we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2000" y="2254758"/>
            <a:ext cx="5562600" cy="37269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459</TotalTime>
  <Words>440</Words>
  <Application>Microsoft Office PowerPoint</Application>
  <PresentationFormat>On-screen Show (4:3)</PresentationFormat>
  <Paragraphs>90</Paragraphs>
  <Slides>20</Slides>
  <Notes>20</Notes>
  <HiddenSlides>0</HiddenSlides>
  <MMClips>3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QUI EST LE PLUS FORT?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</vt:vector>
  </TitlesOfParts>
  <Company>MSD of Steuben County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xpuser</dc:creator>
  <cp:lastModifiedBy>xpuser</cp:lastModifiedBy>
  <cp:revision>38</cp:revision>
  <dcterms:created xsi:type="dcterms:W3CDTF">2010-09-30T19:36:00Z</dcterms:created>
  <dcterms:modified xsi:type="dcterms:W3CDTF">2010-10-15T17:02:41Z</dcterms:modified>
</cp:coreProperties>
</file>